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92" r:id="rId2"/>
  </p:sldMasterIdLst>
  <p:notesMasterIdLst>
    <p:notesMasterId r:id="rId22"/>
  </p:notesMasterIdLst>
  <p:sldIdLst>
    <p:sldId id="261" r:id="rId3"/>
    <p:sldId id="288" r:id="rId4"/>
    <p:sldId id="290" r:id="rId5"/>
    <p:sldId id="289" r:id="rId6"/>
    <p:sldId id="294" r:id="rId7"/>
    <p:sldId id="292" r:id="rId8"/>
    <p:sldId id="26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268" r:id="rId17"/>
    <p:sldId id="276" r:id="rId18"/>
    <p:sldId id="278" r:id="rId19"/>
    <p:sldId id="279" r:id="rId20"/>
    <p:sldId id="30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091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96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1AFF5-A13C-4170-9072-7DBB6CAEB31C}" type="datetimeFigureOut">
              <a:rPr lang="en-US" smtClean="0"/>
              <a:t>23-May-19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FC2F5-52D6-48E8-AB6A-D417E37D3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0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901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13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731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834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336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947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3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46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171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058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55531-E975-4EFF-B55F-AFD34411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23-May-19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5C97E-2368-4959-89E4-CFE0EA8928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9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915816" y="1988840"/>
            <a:ext cx="3312368" cy="2952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399" y="1196752"/>
            <a:ext cx="5029200" cy="5029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79372" y="-27384"/>
            <a:ext cx="81852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alpurush" pitchFamily="2" charset="0"/>
                <a:cs typeface="Kalpurush" pitchFamily="2" charset="0"/>
              </a:rPr>
              <a:t>আজকের ক্লাশে সবাইকে স্বাগতম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211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1475656" y="620688"/>
            <a:ext cx="6336704" cy="1008112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 smtClean="0"/>
              <a:t>সুশাসনের সমস্যা</a:t>
            </a:r>
            <a:endParaRPr lang="en-US" sz="5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28717"/>
            <a:ext cx="4075925" cy="40324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11720"/>
            <a:ext cx="4320480" cy="404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3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91 -0.034 L 0.125 -0.125 L 0.158 -0.034 L 0.249 0 L 0.158 0.034 L 0.125 0.125 L 0.091 0.034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4237088" cy="37478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43890"/>
            <a:ext cx="4028774" cy="37478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14080" y="404664"/>
            <a:ext cx="4146152" cy="10801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/>
              <a:t>রাজনৈতিক অস্থিতিশীলতার চিত্র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7773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4134293" cy="40827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156" y="2008110"/>
            <a:ext cx="4241124" cy="40634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14080" y="404664"/>
            <a:ext cx="4146152" cy="10801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/>
              <a:t>দারিদ্রতার চিত্র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0212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44" y="260648"/>
            <a:ext cx="4316698" cy="2774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757" y="260648"/>
            <a:ext cx="4209719" cy="27157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140" y="4110750"/>
            <a:ext cx="4002430" cy="24350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43" y="4149080"/>
            <a:ext cx="4316699" cy="243834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195736" y="3140968"/>
            <a:ext cx="4536504" cy="805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>
                <a:solidFill>
                  <a:srgbClr val="FF0000"/>
                </a:solidFill>
              </a:rPr>
              <a:t>দুর্নীতি রোধ ও রাজনৈতিক স্থিতিশীলতা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85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986016"/>
            <a:ext cx="6271431" cy="351200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39693"/>
            <a:ext cx="1872208" cy="1402349"/>
          </a:xfrm>
          <a:prstGeom prst="rect">
            <a:avLst/>
          </a:prstGeom>
        </p:spPr>
      </p:pic>
      <p:sp>
        <p:nvSpPr>
          <p:cNvPr id="4" name="Flowchart: Punched Tape 3"/>
          <p:cNvSpPr/>
          <p:nvPr/>
        </p:nvSpPr>
        <p:spPr>
          <a:xfrm>
            <a:off x="718537" y="332656"/>
            <a:ext cx="7416824" cy="1080120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/>
              <a:t>সুশাসন প্রতিষ্ঠার উপায়</a:t>
            </a:r>
            <a:endParaRPr lang="en-US" sz="4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196752"/>
            <a:ext cx="280035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4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148" y="1511559"/>
            <a:ext cx="4465941" cy="40176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11559"/>
            <a:ext cx="4097207" cy="405765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14080" y="404664"/>
            <a:ext cx="4002136" cy="72008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স্বাধীন বিচার বিভাগ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44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3016260" y="116632"/>
            <a:ext cx="3240360" cy="1296144"/>
          </a:xfrm>
          <a:prstGeom prst="wave">
            <a:avLst>
              <a:gd name="adj1" fmla="val 12500"/>
              <a:gd name="adj2" fmla="val -117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h="25400" prst="softRound"/>
            </a:sp3d>
          </a:bodyPr>
          <a:lstStyle/>
          <a:p>
            <a:pPr algn="ctr"/>
            <a:endParaRPr lang="en-US" sz="4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8079" y="4758243"/>
            <a:ext cx="7476726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সুশাসনের সমস্যা</a:t>
            </a:r>
            <a:r>
              <a:rPr lang="bn-IN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ব্যাখ্যা করো।</a:t>
            </a:r>
            <a:endParaRPr 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Hexagon 3"/>
          <p:cNvSpPr/>
          <p:nvPr/>
        </p:nvSpPr>
        <p:spPr>
          <a:xfrm>
            <a:off x="2987824" y="5661248"/>
            <a:ext cx="3528392" cy="93610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/>
              <a:t>সময়ঃ ৫ মিনিট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18810"/>
            <a:ext cx="3816424" cy="28623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546802" y="478413"/>
            <a:ext cx="2249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জোড়ায় কাজ</a:t>
            </a:r>
            <a:endParaRPr lang="en-US" sz="36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641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2627784" y="116632"/>
            <a:ext cx="3672408" cy="1008112"/>
          </a:xfrm>
          <a:prstGeom prst="ribbon">
            <a:avLst>
              <a:gd name="adj1" fmla="val 16667"/>
              <a:gd name="adj2" fmla="val 6849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49501" y="283295"/>
            <a:ext cx="16450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মূল্যায়ন</a:t>
            </a:r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20749476">
            <a:off x="515456" y="5435292"/>
            <a:ext cx="561390" cy="461114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20749476">
            <a:off x="5767381" y="3850760"/>
            <a:ext cx="561390" cy="461114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749476">
            <a:off x="515456" y="2566867"/>
            <a:ext cx="561390" cy="461114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20749476">
            <a:off x="5767382" y="1555802"/>
            <a:ext cx="561390" cy="461114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2293" y="1378429"/>
            <a:ext cx="88953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 </a:t>
            </a:r>
            <a:r>
              <a:rPr lang="bn-IN" sz="2000" b="1" dirty="0" smtClean="0"/>
              <a:t>১</a:t>
            </a:r>
            <a:r>
              <a:rPr lang="bn-IN" sz="2000" b="1" dirty="0"/>
              <a:t>) </a:t>
            </a:r>
            <a:r>
              <a:rPr lang="bn-IN" sz="2000" b="1" dirty="0" smtClean="0"/>
              <a:t>সুশাসনের একটি অন্যতম সমস্যা হলো-</a:t>
            </a:r>
            <a:r>
              <a:rPr lang="bn-IN" sz="2000" dirty="0" smtClean="0"/>
              <a:t> </a:t>
            </a:r>
            <a:endParaRPr lang="en-US" sz="2000" dirty="0" smtClean="0"/>
          </a:p>
          <a:p>
            <a:r>
              <a:rPr lang="bn-IN" sz="2000" dirty="0" smtClean="0"/>
              <a:t>   (</a:t>
            </a:r>
            <a:r>
              <a:rPr lang="bn-IN" sz="2000" dirty="0"/>
              <a:t>ক) </a:t>
            </a:r>
            <a:r>
              <a:rPr lang="bn-IN" sz="2000" dirty="0" smtClean="0"/>
              <a:t>দারিদ্র্য বিমোচন 				(</a:t>
            </a:r>
            <a:r>
              <a:rPr lang="bn-IN" sz="2000" dirty="0"/>
              <a:t>খ) </a:t>
            </a:r>
            <a:r>
              <a:rPr lang="bn-IN" sz="2000" dirty="0" smtClean="0"/>
              <a:t>সম্মোহনী নেতার অভাব </a:t>
            </a:r>
          </a:p>
          <a:p>
            <a:r>
              <a:rPr lang="bn-IN" sz="2000" dirty="0" smtClean="0"/>
              <a:t>   (</a:t>
            </a:r>
            <a:r>
              <a:rPr lang="bn-IN" sz="2000" dirty="0"/>
              <a:t>গ) </a:t>
            </a:r>
            <a:r>
              <a:rPr lang="bn-IN" sz="2000" dirty="0" smtClean="0"/>
              <a:t>জবাবদিহিতার অভাব		  	(</a:t>
            </a:r>
            <a:r>
              <a:rPr lang="bn-IN" sz="2000" dirty="0"/>
              <a:t>ঘ) </a:t>
            </a:r>
            <a:r>
              <a:rPr lang="bn-IN" sz="2000" dirty="0" smtClean="0"/>
              <a:t>দাতা দেশগুলোর </a:t>
            </a:r>
            <a:endParaRPr lang="bn-IN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210640" y="2390808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 </a:t>
            </a:r>
            <a:r>
              <a:rPr lang="bn-IN" sz="2000" b="1" dirty="0" smtClean="0"/>
              <a:t>২</a:t>
            </a:r>
            <a:r>
              <a:rPr lang="bn-IN" sz="2000" b="1" dirty="0"/>
              <a:t>) </a:t>
            </a:r>
            <a:r>
              <a:rPr lang="bn-IN" sz="2000" b="1" dirty="0" smtClean="0"/>
              <a:t>সুশাসন ধারণাটির উদ্ভাবক কোনটি?</a:t>
            </a:r>
            <a:endParaRPr lang="en-US" sz="2000" b="1" dirty="0" smtClean="0"/>
          </a:p>
          <a:p>
            <a:r>
              <a:rPr lang="bn-IN" sz="2000" dirty="0" smtClean="0"/>
              <a:t>   (</a:t>
            </a:r>
            <a:r>
              <a:rPr lang="bn-IN" sz="2000" dirty="0"/>
              <a:t>ক) </a:t>
            </a:r>
            <a:r>
              <a:rPr lang="bn-IN" sz="2000" dirty="0" smtClean="0"/>
              <a:t>বিশ্বব্যাংক 					(</a:t>
            </a:r>
            <a:r>
              <a:rPr lang="bn-IN" sz="2000" dirty="0"/>
              <a:t>খ) </a:t>
            </a:r>
            <a:r>
              <a:rPr lang="bn-IN" sz="2000" dirty="0" smtClean="0"/>
              <a:t>জাতিসংঘ </a:t>
            </a:r>
          </a:p>
          <a:p>
            <a:r>
              <a:rPr lang="bn-IN" sz="2000" dirty="0" smtClean="0"/>
              <a:t>   (</a:t>
            </a:r>
            <a:r>
              <a:rPr lang="bn-IN" sz="2000" dirty="0"/>
              <a:t>গ) </a:t>
            </a:r>
            <a:r>
              <a:rPr lang="bn-IN" sz="2000" dirty="0" smtClean="0"/>
              <a:t>সরকার 					(</a:t>
            </a:r>
            <a:r>
              <a:rPr lang="bn-IN" sz="2000" dirty="0"/>
              <a:t>ঘ) </a:t>
            </a:r>
            <a:r>
              <a:rPr lang="bn-IN" sz="2000" dirty="0" smtClean="0"/>
              <a:t>এশীয় উন্নয়ন ব্যাংক</a:t>
            </a:r>
            <a:endParaRPr lang="bn-IN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197036" y="3628274"/>
            <a:ext cx="846417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 </a:t>
            </a:r>
            <a:r>
              <a:rPr lang="bn-IN" sz="2000" b="1" dirty="0"/>
              <a:t>৩</a:t>
            </a:r>
            <a:r>
              <a:rPr lang="bn-IN" sz="2000" b="1" dirty="0" smtClean="0"/>
              <a:t>) নিচের কোনটি সুশাসনের বৈশিষ্ট্য?</a:t>
            </a:r>
            <a:endParaRPr lang="en-US" sz="2000" b="1" dirty="0" smtClean="0"/>
          </a:p>
          <a:p>
            <a:r>
              <a:rPr lang="bn-IN" sz="2000" dirty="0"/>
              <a:t> </a:t>
            </a:r>
            <a:r>
              <a:rPr lang="bn-IN" sz="2000" dirty="0" smtClean="0"/>
              <a:t>   (ক)দলীয় শাসন 				(</a:t>
            </a:r>
            <a:r>
              <a:rPr lang="bn-IN" sz="2000" dirty="0"/>
              <a:t>খ) </a:t>
            </a:r>
            <a:r>
              <a:rPr lang="bn-IN" sz="2000" dirty="0" smtClean="0"/>
              <a:t>আইনের শাসন </a:t>
            </a:r>
          </a:p>
          <a:p>
            <a:r>
              <a:rPr lang="bn-IN" sz="2000" dirty="0"/>
              <a:t> </a:t>
            </a:r>
            <a:r>
              <a:rPr lang="bn-IN" sz="2000" dirty="0" smtClean="0"/>
              <a:t>   (গ) স্বজনপ্রীতি  				(ঘ) নিয়ন্ত্রিত বিচার বিভাগ </a:t>
            </a:r>
            <a:endParaRPr lang="bn-IN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258378" y="4891959"/>
            <a:ext cx="83414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 </a:t>
            </a:r>
            <a:r>
              <a:rPr lang="bn-IN" sz="2000" b="1" dirty="0"/>
              <a:t>৪</a:t>
            </a:r>
            <a:r>
              <a:rPr lang="bn-IN" sz="2000" b="1" dirty="0" smtClean="0"/>
              <a:t>) বাংলাদেশে সুশাসন প্রতিষ্ঠার বাধা কোনটি ?</a:t>
            </a:r>
            <a:endParaRPr lang="en-US" sz="2000" b="1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bn-IN" sz="2000" dirty="0" smtClean="0"/>
              <a:t>(</a:t>
            </a:r>
            <a:r>
              <a:rPr lang="bn-IN" sz="2000" dirty="0"/>
              <a:t>ক) </a:t>
            </a:r>
            <a:r>
              <a:rPr lang="bn-IN" sz="2000" dirty="0" smtClean="0"/>
              <a:t>একাধিক রাজনৈতিক দল 		(</a:t>
            </a:r>
            <a:r>
              <a:rPr lang="bn-IN" sz="2000" dirty="0"/>
              <a:t>খ) </a:t>
            </a:r>
            <a:r>
              <a:rPr lang="bn-IN" sz="2000" dirty="0" smtClean="0"/>
              <a:t>অধিক জনসংখা </a:t>
            </a:r>
          </a:p>
          <a:p>
            <a:r>
              <a:rPr lang="bn-IN" sz="2000" dirty="0"/>
              <a:t> </a:t>
            </a:r>
            <a:r>
              <a:rPr lang="bn-IN" sz="2000" dirty="0" smtClean="0"/>
              <a:t> (গ) দুর্নীতি </a:t>
            </a:r>
            <a:r>
              <a:rPr lang="en-US" sz="2000" dirty="0" smtClean="0"/>
              <a:t>     </a:t>
            </a:r>
            <a:r>
              <a:rPr lang="bn-IN" sz="2000" dirty="0" smtClean="0"/>
              <a:t>          			(</a:t>
            </a:r>
            <a:r>
              <a:rPr lang="bn-IN" sz="2000" dirty="0"/>
              <a:t>ঘ) এককেন্দ্রিক সরকার </a:t>
            </a:r>
            <a:r>
              <a:rPr lang="bn-IN" sz="2000" dirty="0" smtClean="0"/>
              <a:t>ব্যবস্থা </a:t>
            </a:r>
            <a:endParaRPr lang="bn-IN" sz="2000" b="1" dirty="0"/>
          </a:p>
        </p:txBody>
      </p:sp>
    </p:spTree>
    <p:extLst>
      <p:ext uri="{BB962C8B-B14F-4D97-AF65-F5344CB8AC3E}">
        <p14:creationId xmlns:p14="http://schemas.microsoft.com/office/powerpoint/2010/main" val="159080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37" grpId="0" animBg="1"/>
      <p:bldP spid="39" grpId="0" animBg="1"/>
      <p:bldP spid="40" grpId="0" animBg="1"/>
      <p:bldP spid="9" grpId="0"/>
      <p:bldP spid="10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1907704" y="188640"/>
            <a:ext cx="5472608" cy="115212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বাড়ির কাজ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Hexagon 3"/>
          <p:cNvSpPr/>
          <p:nvPr/>
        </p:nvSpPr>
        <p:spPr>
          <a:xfrm>
            <a:off x="1043608" y="5013176"/>
            <a:ext cx="6768752" cy="115212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bn-IN" sz="3200" dirty="0"/>
              <a:t>সুশাসন প্রতিষ্ঠায় সরকারের ভূমিকা ব্যাখ্যা </a:t>
            </a:r>
            <a:r>
              <a:rPr lang="bn-IN" sz="3200" dirty="0" smtClean="0"/>
              <a:t>কর।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556792"/>
            <a:ext cx="439640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6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19672" y="194139"/>
            <a:ext cx="6552728" cy="85859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sz="7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</a:t>
            </a:r>
            <a:r>
              <a:rPr lang="bn-BD" sz="7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ধন্যবাদ। </a:t>
            </a:r>
            <a:endParaRPr lang="en-US" sz="7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92" y="1412776"/>
            <a:ext cx="6192688" cy="38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4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995763" y="429632"/>
            <a:ext cx="5546370" cy="983144"/>
          </a:xfr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sz="6000" dirty="0">
                <a:solidFill>
                  <a:schemeClr val="accent1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dirty="0">
                <a:solidFill>
                  <a:schemeClr val="bg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3648" y="2240993"/>
            <a:ext cx="2916324" cy="683951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SG" sz="3300" dirty="0" err="1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SG" sz="33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3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52" y="3068960"/>
            <a:ext cx="4464496" cy="3645024"/>
          </a:xfrm>
          <a:blipFill>
            <a:blip r:embed="rId4"/>
            <a:tile tx="0" ty="0" sx="100000" sy="100000" flip="none" algn="tl"/>
          </a:blipFill>
          <a:ln w="31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 মোঃ শামীম মিয়া</a:t>
            </a:r>
          </a:p>
          <a:p>
            <a:pPr marL="0" indent="0">
              <a:buNone/>
            </a:pPr>
            <a:r>
              <a:rPr lang="bn-IN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পদবীঃ প্রভাষক, রাষ্ট্রবিজ্ঞান</a:t>
            </a:r>
            <a:endParaRPr lang="en-SG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endParaRPr lang="en-SG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কিশোরগঞ্জ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০১৭২১৪৪৬৪০৪ </a:t>
            </a:r>
            <a:endParaRPr lang="bn-IN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ইমেল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IN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SG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shamimm132@gmail.com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6136" y="2269046"/>
            <a:ext cx="2391628" cy="655898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SG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SG" sz="36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36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96296" y="3140968"/>
            <a:ext cx="3380160" cy="3096343"/>
          </a:xfrm>
          <a:noFill/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endParaRPr lang="en-SG" sz="2800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sz="28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পৌরনীতি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SG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r>
              <a:rPr lang="bn-IN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SG" sz="2800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IN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অধ্যায়ের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28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</a:t>
            </a:r>
            <a:r>
              <a:rPr lang="en-SG" sz="2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</a:t>
            </a:r>
            <a:r>
              <a:rPr lang="bn-IN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প্রশাসনিক কাঠামো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পিরিয়ডঃ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endParaRPr lang="en-US" sz="2800" dirty="0" smtClean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IN" sz="28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SG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3" y="476672"/>
            <a:ext cx="1625840" cy="162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build="p" animBg="1"/>
      <p:bldP spid="4" grpId="0" build="p" animBg="1"/>
      <p:bldP spid="5" grpId="0" build="p" animBg="1"/>
      <p:bldP spid="6" grpId="0" build="p" animBg="1"/>
      <p:bldP spid="6" grpI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010" y="1844824"/>
            <a:ext cx="4248995" cy="42484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851" y="188640"/>
            <a:ext cx="6589240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 আমরা কিছু ছবি দেখি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44824"/>
            <a:ext cx="436382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76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653" y="2348880"/>
            <a:ext cx="4355760" cy="3816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226" y="289695"/>
            <a:ext cx="1955523" cy="11950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037" l="5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3" y="188640"/>
            <a:ext cx="2090537" cy="14111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23066" y="289695"/>
            <a:ext cx="4309174" cy="707886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 আরো কিছু ছবি দেখি </a:t>
            </a:r>
            <a:endParaRPr lang="en-US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50" y="2348880"/>
            <a:ext cx="4014918" cy="378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8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552" y="836713"/>
            <a:ext cx="7848872" cy="936104"/>
          </a:xfr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  <a:prstDash val="solid"/>
          </a:ln>
        </p:spPr>
        <p:txBody>
          <a:bodyPr>
            <a:noAutofit/>
          </a:bodyPr>
          <a:lstStyle/>
          <a:p>
            <a:pPr algn="ctr"/>
            <a:r>
              <a:rPr lang="bn-BD" sz="60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</a:t>
            </a:r>
            <a:r>
              <a:rPr lang="bn-IN" sz="60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ঠঃ </a:t>
            </a:r>
            <a:r>
              <a:rPr lang="bn-IN" sz="6000" dirty="0" smtClean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r>
              <a:rPr lang="bn-BD" sz="6000" dirty="0" smtClean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45" y="2060848"/>
            <a:ext cx="7620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7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88640"/>
            <a:ext cx="8136904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2246007"/>
            <a:ext cx="8136904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সুশাসন কী বলতে পারবে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6145" y="3976725"/>
            <a:ext cx="8168303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সুশাসনের বৈশিষ্ট্য বর্ণনা করতে পারবে।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792" y="1380648"/>
            <a:ext cx="8110656" cy="76944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……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...........</a:t>
            </a:r>
            <a:r>
              <a:rPr lang="en-SG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5" y="3111367"/>
            <a:ext cx="8136904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4400" dirty="0" smtClean="0">
                <a:latin typeface="SutonnyMJ" pitchFamily="2" charset="0"/>
                <a:cs typeface="NikoshBAN" panose="02000000000000000000" pitchFamily="2" charset="0"/>
              </a:rPr>
              <a:t>সুশাসনের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ধারণা ব্যাখ্যা করতে পারবে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bn-IN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6144" y="4748183"/>
            <a:ext cx="8168304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সুশাসনের সমস্যা ও তা থেকে উত্তরণের উপায় বিশ্লেষণ করতে পারবে।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71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3" grpId="0" animBg="1"/>
      <p:bldP spid="11" grpId="0" animBg="1"/>
      <p:bldP spid="12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9005" y="489446"/>
            <a:ext cx="8280920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</a:rPr>
              <a:t>সুশাসনের ধারণা ও সংজ্ঞা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blipFill>
                <a:blip r:embed="rId3"/>
                <a:tile tx="0" ty="0" sx="100000" sy="100000" flip="none" algn="tl"/>
              </a:blip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3" y="2060848"/>
            <a:ext cx="848238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200" b="1" dirty="0"/>
              <a:t>সুশাসনের শব্দগত অর্থঃ </a:t>
            </a:r>
            <a:r>
              <a:rPr lang="bn-IN" sz="3200" dirty="0" smtClean="0"/>
              <a:t>সুশাসনের ইংরেজি প্রতিশব্দ হলো </a:t>
            </a:r>
            <a:r>
              <a:rPr lang="en-US" sz="3200" dirty="0" smtClean="0"/>
              <a:t>Good Governance</a:t>
            </a:r>
            <a:r>
              <a:rPr lang="bn-IN" sz="3200" dirty="0" smtClean="0"/>
              <a:t>।</a:t>
            </a:r>
            <a:r>
              <a:rPr lang="en-US" sz="3200" dirty="0"/>
              <a:t> </a:t>
            </a:r>
            <a:r>
              <a:rPr lang="en-US" sz="3200" dirty="0" smtClean="0"/>
              <a:t>Governance</a:t>
            </a:r>
            <a:r>
              <a:rPr lang="bn-IN" sz="3200" dirty="0" smtClean="0"/>
              <a:t> শব্দটি গ্রিক শব্দ (</a:t>
            </a:r>
            <a:r>
              <a:rPr lang="en-US" sz="3200" dirty="0" err="1" smtClean="0"/>
              <a:t>kubernao</a:t>
            </a:r>
            <a:r>
              <a:rPr lang="bn-IN" sz="3200" dirty="0" smtClean="0"/>
              <a:t>) থেকে উৎপত্তি হয়েছে। এর অর্থ চালনা। শাসন শব্দটির সাথে সু যোগ করে সুশাসন শব্দটির প্রয়োগ ঘটানো হয়েছে। এর ফলে সুশাসনের অর্থ দাঁড়ায় নির্ভূল, দক্ষ ও কার্যকরী শাসন।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9398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7452828" cy="49685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55776" y="188640"/>
            <a:ext cx="460851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/>
              <a:t>রাজনৈতিক সহাবস্থান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6752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052736"/>
            <a:ext cx="588865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4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4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259</Words>
  <Application>Microsoft Office PowerPoint</Application>
  <PresentationFormat>On-screen Show (4:3)</PresentationFormat>
  <Paragraphs>54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Kalpurush</vt:lpstr>
      <vt:lpstr>NikoshBAN</vt:lpstr>
      <vt:lpstr>SutonnyMJ</vt:lpstr>
      <vt:lpstr>Times New Roman</vt:lpstr>
      <vt:lpstr>Tw Cen MT</vt:lpstr>
      <vt:lpstr>Vrinda</vt:lpstr>
      <vt:lpstr>Thatch</vt:lpstr>
      <vt:lpstr>Office Theme</vt:lpstr>
      <vt:lpstr>PowerPoint Presentation</vt:lpstr>
      <vt:lpstr> পরিচিতি</vt:lpstr>
      <vt:lpstr>PowerPoint Presentation</vt:lpstr>
      <vt:lpstr>PowerPoint Presentation</vt:lpstr>
      <vt:lpstr>আজকের পাঠঃ সুশাসন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</dc:creator>
  <cp:lastModifiedBy>HP</cp:lastModifiedBy>
  <cp:revision>580</cp:revision>
  <dcterms:created xsi:type="dcterms:W3CDTF">2013-06-03T19:14:10Z</dcterms:created>
  <dcterms:modified xsi:type="dcterms:W3CDTF">2019-05-23T02:31:27Z</dcterms:modified>
</cp:coreProperties>
</file>